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703"/>
  </p:normalViewPr>
  <p:slideViewPr>
    <p:cSldViewPr snapToGrid="0">
      <p:cViewPr>
        <p:scale>
          <a:sx n="44" d="100"/>
          <a:sy n="44" d="100"/>
        </p:scale>
        <p:origin x="1552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302386"/>
            <a:ext cx="21419979" cy="1127975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07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54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724962"/>
            <a:ext cx="5433745" cy="2745689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724962"/>
            <a:ext cx="15986234" cy="274568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532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02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077332"/>
            <a:ext cx="21734978" cy="13477201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1682033"/>
            <a:ext cx="21734978" cy="7087342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44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51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724969"/>
            <a:ext cx="21734978" cy="626236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7942328"/>
            <a:ext cx="10660769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1834740"/>
            <a:ext cx="10660769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7942328"/>
            <a:ext cx="10713272" cy="3892412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1834740"/>
            <a:ext cx="10713272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8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57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91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4664905"/>
            <a:ext cx="12757487" cy="23024494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159952"/>
            <a:ext cx="8127648" cy="7559834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4664905"/>
            <a:ext cx="12757487" cy="23024494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9719786"/>
            <a:ext cx="8127648" cy="18007107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46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724969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08B1-273D-4792-B4A4-C646EB3874B7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0029347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0029347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FEFA-A874-4CA8-8C68-2D14294822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1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>
            <a:extLst>
              <a:ext uri="{FF2B5EF4-FFF2-40B4-BE49-F238E27FC236}">
                <a16:creationId xmlns:a16="http://schemas.microsoft.com/office/drawing/2014/main" id="{8134A7E3-B17F-1708-A0FA-41C83D652517}"/>
              </a:ext>
            </a:extLst>
          </p:cNvPr>
          <p:cNvGrpSpPr/>
          <p:nvPr/>
        </p:nvGrpSpPr>
        <p:grpSpPr>
          <a:xfrm>
            <a:off x="6432629" y="386610"/>
            <a:ext cx="11403021" cy="3475938"/>
            <a:chOff x="6432629" y="386610"/>
            <a:chExt cx="11403021" cy="3475938"/>
          </a:xfrm>
        </p:grpSpPr>
        <p:pic>
          <p:nvPicPr>
            <p:cNvPr id="8" name="Resim 7">
              <a:extLst>
                <a:ext uri="{FF2B5EF4-FFF2-40B4-BE49-F238E27FC236}">
                  <a16:creationId xmlns:a16="http://schemas.microsoft.com/office/drawing/2014/main" id="{A77E977E-4ECB-1CCA-F345-31DCE2B48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29" y="389792"/>
              <a:ext cx="2461811" cy="2461811"/>
            </a:xfrm>
            <a:prstGeom prst="rect">
              <a:avLst/>
            </a:prstGeom>
          </p:spPr>
        </p:pic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C6231207-F06F-BF15-F6E1-EC2840F5D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74"/>
            <a:stretch/>
          </p:blipFill>
          <p:spPr>
            <a:xfrm>
              <a:off x="9271314" y="389791"/>
              <a:ext cx="2958786" cy="252875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4C34B0BF-0B6E-F1A7-85F5-402917438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94"/>
            <a:stretch/>
          </p:blipFill>
          <p:spPr>
            <a:xfrm>
              <a:off x="12230100" y="386610"/>
              <a:ext cx="2579345" cy="2528755"/>
            </a:xfrm>
            <a:prstGeom prst="rect">
              <a:avLst/>
            </a:prstGeom>
          </p:spPr>
        </p:pic>
        <p:pic>
          <p:nvPicPr>
            <p:cNvPr id="11" name="Resim 10">
              <a:extLst>
                <a:ext uri="{FF2B5EF4-FFF2-40B4-BE49-F238E27FC236}">
                  <a16:creationId xmlns:a16="http://schemas.microsoft.com/office/drawing/2014/main" id="{B72ED6FB-695F-BFF5-1561-F06B2C38B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8886" y="388635"/>
              <a:ext cx="2646764" cy="2528755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6EDFACA3-CECC-DF7D-776F-7E131FF8C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91" t="-8064" r="30302" b="66951"/>
            <a:stretch/>
          </p:blipFill>
          <p:spPr>
            <a:xfrm>
              <a:off x="6705600" y="2754195"/>
              <a:ext cx="2102082" cy="1108353"/>
            </a:xfrm>
            <a:prstGeom prst="rect">
              <a:avLst/>
            </a:prstGeom>
          </p:spPr>
        </p:pic>
        <p:sp>
          <p:nvSpPr>
            <p:cNvPr id="13" name="Dikdörtgen: Köşeleri Yuvarlatılmış 12">
              <a:extLst>
                <a:ext uri="{FF2B5EF4-FFF2-40B4-BE49-F238E27FC236}">
                  <a16:creationId xmlns:a16="http://schemas.microsoft.com/office/drawing/2014/main" id="{0FCAA3AE-9661-A38F-E007-48B2BEB767AD}"/>
                </a:ext>
              </a:extLst>
            </p:cNvPr>
            <p:cNvSpPr/>
            <p:nvPr/>
          </p:nvSpPr>
          <p:spPr>
            <a:xfrm>
              <a:off x="8915400" y="3154768"/>
              <a:ext cx="8915400" cy="63157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Değerler Bağlamında Spor Psikolojisi: Karakter mi? Yetenek mi?</a:t>
              </a:r>
            </a:p>
          </p:txBody>
        </p:sp>
      </p:grpSp>
      <p:grpSp>
        <p:nvGrpSpPr>
          <p:cNvPr id="3" name="Grup 2">
            <a:extLst>
              <a:ext uri="{FF2B5EF4-FFF2-40B4-BE49-F238E27FC236}">
                <a16:creationId xmlns:a16="http://schemas.microsoft.com/office/drawing/2014/main" id="{A5D850CF-4235-7506-E298-3F6D820CA412}"/>
              </a:ext>
            </a:extLst>
          </p:cNvPr>
          <p:cNvGrpSpPr/>
          <p:nvPr/>
        </p:nvGrpSpPr>
        <p:grpSpPr>
          <a:xfrm>
            <a:off x="941385" y="4440250"/>
            <a:ext cx="23317203" cy="2743200"/>
            <a:chOff x="914397" y="4610100"/>
            <a:chExt cx="23317203" cy="2743200"/>
          </a:xfrm>
        </p:grpSpPr>
        <p:sp>
          <p:nvSpPr>
            <p:cNvPr id="16" name="Dikdörtgen: Köşeleri Yuvarlatılmış 15">
              <a:extLst>
                <a:ext uri="{FF2B5EF4-FFF2-40B4-BE49-F238E27FC236}">
                  <a16:creationId xmlns:a16="http://schemas.microsoft.com/office/drawing/2014/main" id="{CACAFC05-87BD-4E61-0511-07828960DA36}"/>
                </a:ext>
              </a:extLst>
            </p:cNvPr>
            <p:cNvSpPr/>
            <p:nvPr/>
          </p:nvSpPr>
          <p:spPr>
            <a:xfrm>
              <a:off x="914400" y="4610100"/>
              <a:ext cx="23317200" cy="2743200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grpSp>
          <p:nvGrpSpPr>
            <p:cNvPr id="2" name="Grup 1">
              <a:extLst>
                <a:ext uri="{FF2B5EF4-FFF2-40B4-BE49-F238E27FC236}">
                  <a16:creationId xmlns:a16="http://schemas.microsoft.com/office/drawing/2014/main" id="{5B4C10A8-C90C-F104-C205-1C009D819A6E}"/>
                </a:ext>
              </a:extLst>
            </p:cNvPr>
            <p:cNvGrpSpPr/>
            <p:nvPr/>
          </p:nvGrpSpPr>
          <p:grpSpPr>
            <a:xfrm>
              <a:off x="914397" y="5094877"/>
              <a:ext cx="23317203" cy="1976624"/>
              <a:chOff x="914397" y="4962504"/>
              <a:chExt cx="23317203" cy="1976624"/>
            </a:xfrm>
          </p:grpSpPr>
          <p:sp>
            <p:nvSpPr>
              <p:cNvPr id="17" name="Metin kutusu 16">
                <a:extLst>
                  <a:ext uri="{FF2B5EF4-FFF2-40B4-BE49-F238E27FC236}">
                    <a16:creationId xmlns:a16="http://schemas.microsoft.com/office/drawing/2014/main" id="{724B4C5D-24BB-94AB-03ED-AA689C093B0A}"/>
                  </a:ext>
                </a:extLst>
              </p:cNvPr>
              <p:cNvSpPr txBox="1"/>
              <p:nvPr/>
            </p:nvSpPr>
            <p:spPr>
              <a:xfrm>
                <a:off x="914397" y="4962504"/>
                <a:ext cx="233171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………………</a:t>
                </a:r>
              </a:p>
            </p:txBody>
          </p:sp>
          <p:sp>
            <p:nvSpPr>
              <p:cNvPr id="18" name="Metin kutusu 17">
                <a:extLst>
                  <a:ext uri="{FF2B5EF4-FFF2-40B4-BE49-F238E27FC236}">
                    <a16:creationId xmlns:a16="http://schemas.microsoft.com/office/drawing/2014/main" id="{E0973B42-FA14-FB07-F944-6650056913A6}"/>
                  </a:ext>
                </a:extLst>
              </p:cNvPr>
              <p:cNvSpPr txBox="1"/>
              <p:nvPr/>
            </p:nvSpPr>
            <p:spPr>
              <a:xfrm>
                <a:off x="914399" y="5762604"/>
                <a:ext cx="23317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…….., ……………</a:t>
                </a:r>
              </a:p>
            </p:txBody>
          </p:sp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2BBAEE1-469A-0058-3557-F85A46CB441E}"/>
                  </a:ext>
                </a:extLst>
              </p:cNvPr>
              <p:cNvSpPr txBox="1"/>
              <p:nvPr/>
            </p:nvSpPr>
            <p:spPr>
              <a:xfrm>
                <a:off x="914400" y="6600574"/>
                <a:ext cx="2331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…………….. Üniversitesi</a:t>
                </a:r>
              </a:p>
            </p:txBody>
          </p:sp>
        </p:grpSp>
      </p:grpSp>
      <p:grpSp>
        <p:nvGrpSpPr>
          <p:cNvPr id="5" name="Grup 4">
            <a:extLst>
              <a:ext uri="{FF2B5EF4-FFF2-40B4-BE49-F238E27FC236}">
                <a16:creationId xmlns:a16="http://schemas.microsoft.com/office/drawing/2014/main" id="{6DD9C59C-3D22-D6E1-544E-BFFE48604025}"/>
              </a:ext>
            </a:extLst>
          </p:cNvPr>
          <p:cNvGrpSpPr/>
          <p:nvPr/>
        </p:nvGrpSpPr>
        <p:grpSpPr>
          <a:xfrm>
            <a:off x="914400" y="8061473"/>
            <a:ext cx="7893282" cy="5502127"/>
            <a:chOff x="914400" y="8061473"/>
            <a:chExt cx="7893282" cy="5502127"/>
          </a:xfrm>
        </p:grpSpPr>
        <p:grpSp>
          <p:nvGrpSpPr>
            <p:cNvPr id="4" name="Grup 3">
              <a:extLst>
                <a:ext uri="{FF2B5EF4-FFF2-40B4-BE49-F238E27FC236}">
                  <a16:creationId xmlns:a16="http://schemas.microsoft.com/office/drawing/2014/main" id="{B0046559-D2F5-6504-00A6-FB8D058DC7F2}"/>
                </a:ext>
              </a:extLst>
            </p:cNvPr>
            <p:cNvGrpSpPr/>
            <p:nvPr/>
          </p:nvGrpSpPr>
          <p:grpSpPr>
            <a:xfrm>
              <a:off x="914400" y="8061473"/>
              <a:ext cx="7893282" cy="5502127"/>
              <a:chOff x="914400" y="8061473"/>
              <a:chExt cx="7893282" cy="5502127"/>
            </a:xfrm>
          </p:grpSpPr>
          <p:sp>
            <p:nvSpPr>
              <p:cNvPr id="20" name="Dikdörtgen: Köşeleri Yuvarlatılmış 19">
                <a:extLst>
                  <a:ext uri="{FF2B5EF4-FFF2-40B4-BE49-F238E27FC236}">
                    <a16:creationId xmlns:a16="http://schemas.microsoft.com/office/drawing/2014/main" id="{1AD94FEE-A917-B049-C111-03D526A7FC6F}"/>
                  </a:ext>
                </a:extLst>
              </p:cNvPr>
              <p:cNvSpPr/>
              <p:nvPr/>
            </p:nvSpPr>
            <p:spPr>
              <a:xfrm>
                <a:off x="914400" y="9029700"/>
                <a:ext cx="7893282" cy="4533900"/>
              </a:xfrm>
              <a:prstGeom prst="roundRect">
                <a:avLst/>
              </a:prstGeom>
              <a:solidFill>
                <a:schemeClr val="bg2">
                  <a:alpha val="7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2" name="Dikdörtgen: Köşeleri Yuvarlatılmış 21">
                <a:extLst>
                  <a:ext uri="{FF2B5EF4-FFF2-40B4-BE49-F238E27FC236}">
                    <a16:creationId xmlns:a16="http://schemas.microsoft.com/office/drawing/2014/main" id="{CD48D686-AEF9-EECC-B4D6-BE37D9F0473E}"/>
                  </a:ext>
                </a:extLst>
              </p:cNvPr>
              <p:cNvSpPr/>
              <p:nvPr/>
            </p:nvSpPr>
            <p:spPr>
              <a:xfrm>
                <a:off x="2971800" y="8061473"/>
                <a:ext cx="3733800" cy="1158727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GİRİŞ</a:t>
                </a:r>
                <a:endParaRPr lang="tr-TR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Metin kutusu 23">
              <a:extLst>
                <a:ext uri="{FF2B5EF4-FFF2-40B4-BE49-F238E27FC236}">
                  <a16:creationId xmlns:a16="http://schemas.microsoft.com/office/drawing/2014/main" id="{80275C02-A742-0A2E-64B4-8409A5CDE38D}"/>
                </a:ext>
              </a:extLst>
            </p:cNvPr>
            <p:cNvSpPr txBox="1"/>
            <p:nvPr/>
          </p:nvSpPr>
          <p:spPr>
            <a:xfrm>
              <a:off x="1122218" y="9440217"/>
              <a:ext cx="74610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ESP2025</a:t>
              </a: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F394B8C3-69CE-D7EC-A06A-18DCFF12818A}"/>
              </a:ext>
            </a:extLst>
          </p:cNvPr>
          <p:cNvGrpSpPr/>
          <p:nvPr/>
        </p:nvGrpSpPr>
        <p:grpSpPr>
          <a:xfrm>
            <a:off x="1066800" y="14309873"/>
            <a:ext cx="7893282" cy="5502127"/>
            <a:chOff x="1066800" y="14309873"/>
            <a:chExt cx="7893282" cy="5502127"/>
          </a:xfrm>
        </p:grpSpPr>
        <p:sp>
          <p:nvSpPr>
            <p:cNvPr id="25" name="Dikdörtgen: Köşeleri Yuvarlatılmış 24">
              <a:extLst>
                <a:ext uri="{FF2B5EF4-FFF2-40B4-BE49-F238E27FC236}">
                  <a16:creationId xmlns:a16="http://schemas.microsoft.com/office/drawing/2014/main" id="{F7115B44-3C84-77B1-34D9-5E2A9D640D42}"/>
                </a:ext>
              </a:extLst>
            </p:cNvPr>
            <p:cNvSpPr/>
            <p:nvPr/>
          </p:nvSpPr>
          <p:spPr>
            <a:xfrm>
              <a:off x="1066800" y="15278100"/>
              <a:ext cx="7893282" cy="4533900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" name="Dikdörtgen: Köşeleri Yuvarlatılmış 25">
              <a:extLst>
                <a:ext uri="{FF2B5EF4-FFF2-40B4-BE49-F238E27FC236}">
                  <a16:creationId xmlns:a16="http://schemas.microsoft.com/office/drawing/2014/main" id="{35537E7D-4217-184B-7089-47748F8D6F86}"/>
                </a:ext>
              </a:extLst>
            </p:cNvPr>
            <p:cNvSpPr/>
            <p:nvPr/>
          </p:nvSpPr>
          <p:spPr>
            <a:xfrm>
              <a:off x="3124200" y="14309873"/>
              <a:ext cx="3733800" cy="115872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AMAÇ</a:t>
              </a:r>
              <a:endPara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Metin kutusu 26">
              <a:extLst>
                <a:ext uri="{FF2B5EF4-FFF2-40B4-BE49-F238E27FC236}">
                  <a16:creationId xmlns:a16="http://schemas.microsoft.com/office/drawing/2014/main" id="{47B38032-07ED-659E-3784-D7AA3B93D06F}"/>
                </a:ext>
              </a:extLst>
            </p:cNvPr>
            <p:cNvSpPr txBox="1"/>
            <p:nvPr/>
          </p:nvSpPr>
          <p:spPr>
            <a:xfrm>
              <a:off x="1149927" y="15688617"/>
              <a:ext cx="7685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ESP2025</a:t>
              </a:r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70D1DA6F-F240-9CC8-51C2-76EC29EB95F9}"/>
              </a:ext>
            </a:extLst>
          </p:cNvPr>
          <p:cNvGrpSpPr/>
          <p:nvPr/>
        </p:nvGrpSpPr>
        <p:grpSpPr>
          <a:xfrm>
            <a:off x="1066800" y="20329673"/>
            <a:ext cx="7893282" cy="5502127"/>
            <a:chOff x="1066800" y="20329673"/>
            <a:chExt cx="7893282" cy="5502127"/>
          </a:xfrm>
        </p:grpSpPr>
        <p:sp>
          <p:nvSpPr>
            <p:cNvPr id="28" name="Dikdörtgen: Köşeleri Yuvarlatılmış 27">
              <a:extLst>
                <a:ext uri="{FF2B5EF4-FFF2-40B4-BE49-F238E27FC236}">
                  <a16:creationId xmlns:a16="http://schemas.microsoft.com/office/drawing/2014/main" id="{ACB55AFE-D0A4-E1FC-0EA7-0239C733A05C}"/>
                </a:ext>
              </a:extLst>
            </p:cNvPr>
            <p:cNvSpPr/>
            <p:nvPr/>
          </p:nvSpPr>
          <p:spPr>
            <a:xfrm>
              <a:off x="1066800" y="21297900"/>
              <a:ext cx="7893282" cy="4533900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Dikdörtgen: Köşeleri Yuvarlatılmış 28">
              <a:extLst>
                <a:ext uri="{FF2B5EF4-FFF2-40B4-BE49-F238E27FC236}">
                  <a16:creationId xmlns:a16="http://schemas.microsoft.com/office/drawing/2014/main" id="{DF3951C4-5E12-ACEB-7333-D3F41397E8B6}"/>
                </a:ext>
              </a:extLst>
            </p:cNvPr>
            <p:cNvSpPr/>
            <p:nvPr/>
          </p:nvSpPr>
          <p:spPr>
            <a:xfrm>
              <a:off x="3124200" y="20329673"/>
              <a:ext cx="3733800" cy="115872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YÖNTEM</a:t>
              </a:r>
              <a:endPara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Metin kutusu 29">
              <a:extLst>
                <a:ext uri="{FF2B5EF4-FFF2-40B4-BE49-F238E27FC236}">
                  <a16:creationId xmlns:a16="http://schemas.microsoft.com/office/drawing/2014/main" id="{F66C0B0B-1388-E37D-7E4F-82FABA85C88E}"/>
                </a:ext>
              </a:extLst>
            </p:cNvPr>
            <p:cNvSpPr txBox="1"/>
            <p:nvPr/>
          </p:nvSpPr>
          <p:spPr>
            <a:xfrm>
              <a:off x="1177636" y="21708417"/>
              <a:ext cx="76854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ESP2025</a:t>
              </a:r>
            </a:p>
          </p:txBody>
        </p:sp>
      </p:grpSp>
      <p:grpSp>
        <p:nvGrpSpPr>
          <p:cNvPr id="15" name="Grup 14">
            <a:extLst>
              <a:ext uri="{FF2B5EF4-FFF2-40B4-BE49-F238E27FC236}">
                <a16:creationId xmlns:a16="http://schemas.microsoft.com/office/drawing/2014/main" id="{E03438F4-4664-F91B-9BA5-B5332ED80C20}"/>
              </a:ext>
            </a:extLst>
          </p:cNvPr>
          <p:cNvGrpSpPr/>
          <p:nvPr/>
        </p:nvGrpSpPr>
        <p:grpSpPr>
          <a:xfrm>
            <a:off x="1066800" y="26387573"/>
            <a:ext cx="7893282" cy="5502127"/>
            <a:chOff x="1066800" y="26387573"/>
            <a:chExt cx="7893282" cy="5502127"/>
          </a:xfrm>
        </p:grpSpPr>
        <p:sp>
          <p:nvSpPr>
            <p:cNvPr id="31" name="Dikdörtgen: Köşeleri Yuvarlatılmış 30">
              <a:extLst>
                <a:ext uri="{FF2B5EF4-FFF2-40B4-BE49-F238E27FC236}">
                  <a16:creationId xmlns:a16="http://schemas.microsoft.com/office/drawing/2014/main" id="{CD83E964-40D8-4129-51DD-37275208C2F7}"/>
                </a:ext>
              </a:extLst>
            </p:cNvPr>
            <p:cNvSpPr/>
            <p:nvPr/>
          </p:nvSpPr>
          <p:spPr>
            <a:xfrm>
              <a:off x="1066800" y="27355800"/>
              <a:ext cx="7893282" cy="4533900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2" name="Dikdörtgen: Köşeleri Yuvarlatılmış 31">
              <a:extLst>
                <a:ext uri="{FF2B5EF4-FFF2-40B4-BE49-F238E27FC236}">
                  <a16:creationId xmlns:a16="http://schemas.microsoft.com/office/drawing/2014/main" id="{B2ACAC2F-E016-1124-43AC-721D40768C7A}"/>
                </a:ext>
              </a:extLst>
            </p:cNvPr>
            <p:cNvSpPr/>
            <p:nvPr/>
          </p:nvSpPr>
          <p:spPr>
            <a:xfrm>
              <a:off x="3124200" y="26387573"/>
              <a:ext cx="3733800" cy="115872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KAYNAKÇA</a:t>
              </a:r>
              <a:endPara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Metin kutusu 32">
              <a:extLst>
                <a:ext uri="{FF2B5EF4-FFF2-40B4-BE49-F238E27FC236}">
                  <a16:creationId xmlns:a16="http://schemas.microsoft.com/office/drawing/2014/main" id="{6763DBCB-9E45-57EE-4FEF-263103D63F25}"/>
                </a:ext>
              </a:extLst>
            </p:cNvPr>
            <p:cNvSpPr txBox="1"/>
            <p:nvPr/>
          </p:nvSpPr>
          <p:spPr>
            <a:xfrm>
              <a:off x="1266593" y="27766317"/>
              <a:ext cx="7541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ESP2025</a:t>
              </a: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58F962C2-0007-5389-3030-6185588DF7E8}"/>
              </a:ext>
            </a:extLst>
          </p:cNvPr>
          <p:cNvGrpSpPr/>
          <p:nvPr/>
        </p:nvGrpSpPr>
        <p:grpSpPr>
          <a:xfrm>
            <a:off x="16040100" y="26273273"/>
            <a:ext cx="7893282" cy="5502127"/>
            <a:chOff x="16040100" y="26273273"/>
            <a:chExt cx="7893282" cy="5502127"/>
          </a:xfrm>
        </p:grpSpPr>
        <p:sp>
          <p:nvSpPr>
            <p:cNvPr id="34" name="Dikdörtgen: Köşeleri Yuvarlatılmış 33">
              <a:extLst>
                <a:ext uri="{FF2B5EF4-FFF2-40B4-BE49-F238E27FC236}">
                  <a16:creationId xmlns:a16="http://schemas.microsoft.com/office/drawing/2014/main" id="{DD9F419D-9FD6-8CA0-2CBC-A2F2AADEBFCF}"/>
                </a:ext>
              </a:extLst>
            </p:cNvPr>
            <p:cNvSpPr/>
            <p:nvPr/>
          </p:nvSpPr>
          <p:spPr>
            <a:xfrm>
              <a:off x="16040100" y="27241500"/>
              <a:ext cx="7893282" cy="4533900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5" name="Dikdörtgen: Köşeleri Yuvarlatılmış 34">
              <a:extLst>
                <a:ext uri="{FF2B5EF4-FFF2-40B4-BE49-F238E27FC236}">
                  <a16:creationId xmlns:a16="http://schemas.microsoft.com/office/drawing/2014/main" id="{E40F0A9A-6A83-9F61-D8F3-849BCF0D6BEF}"/>
                </a:ext>
              </a:extLst>
            </p:cNvPr>
            <p:cNvSpPr/>
            <p:nvPr/>
          </p:nvSpPr>
          <p:spPr>
            <a:xfrm>
              <a:off x="18097500" y="26273273"/>
              <a:ext cx="3733800" cy="115872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SONUÇ</a:t>
              </a:r>
              <a:endParaRPr lang="tr-T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BA60AA7C-7602-DBD1-8EEC-770C696DE241}"/>
                </a:ext>
              </a:extLst>
            </p:cNvPr>
            <p:cNvSpPr txBox="1"/>
            <p:nvPr/>
          </p:nvSpPr>
          <p:spPr>
            <a:xfrm>
              <a:off x="16154400" y="27728217"/>
              <a:ext cx="77235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ESP2025</a:t>
              </a: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63098973-376C-DC1C-86A6-69747229CAFA}"/>
              </a:ext>
            </a:extLst>
          </p:cNvPr>
          <p:cNvGrpSpPr/>
          <p:nvPr/>
        </p:nvGrpSpPr>
        <p:grpSpPr>
          <a:xfrm>
            <a:off x="16154400" y="8877300"/>
            <a:ext cx="7893282" cy="5087924"/>
            <a:chOff x="16154400" y="8877300"/>
            <a:chExt cx="7893282" cy="4533900"/>
          </a:xfrm>
        </p:grpSpPr>
        <p:sp>
          <p:nvSpPr>
            <p:cNvPr id="37" name="Dikdörtgen: Köşeleri Yuvarlatılmış 36">
              <a:extLst>
                <a:ext uri="{FF2B5EF4-FFF2-40B4-BE49-F238E27FC236}">
                  <a16:creationId xmlns:a16="http://schemas.microsoft.com/office/drawing/2014/main" id="{2E0E22C4-5630-B0B3-B4C1-62A678B839F9}"/>
                </a:ext>
              </a:extLst>
            </p:cNvPr>
            <p:cNvSpPr/>
            <p:nvPr/>
          </p:nvSpPr>
          <p:spPr>
            <a:xfrm>
              <a:off x="16154400" y="8877300"/>
              <a:ext cx="7893282" cy="4533900"/>
            </a:xfrm>
            <a:prstGeom prst="roundRect">
              <a:avLst/>
            </a:prstGeom>
            <a:solidFill>
              <a:schemeClr val="bg2">
                <a:alpha val="7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DEF3155B-36B6-4C5F-9FFD-F182AA354418}"/>
                </a:ext>
              </a:extLst>
            </p:cNvPr>
            <p:cNvSpPr txBox="1"/>
            <p:nvPr/>
          </p:nvSpPr>
          <p:spPr>
            <a:xfrm>
              <a:off x="16327582" y="9071917"/>
              <a:ext cx="7550382" cy="301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ESP2025</a:t>
              </a:r>
            </a:p>
          </p:txBody>
        </p:sp>
      </p:grp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26BB1271-7E52-0BE0-7BC6-563E4B301878}"/>
              </a:ext>
            </a:extLst>
          </p:cNvPr>
          <p:cNvSpPr/>
          <p:nvPr/>
        </p:nvSpPr>
        <p:spPr>
          <a:xfrm>
            <a:off x="18211800" y="7909073"/>
            <a:ext cx="3733800" cy="115872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  <a:endParaRPr lang="tr-T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798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</TotalTime>
  <Words>28</Words>
  <Application>Microsoft Macintosh PowerPoint</Application>
  <PresentationFormat>Özel</PresentationFormat>
  <Paragraphs>16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melek erol</dc:creator>
  <cp:lastModifiedBy>Oktay Akyüz</cp:lastModifiedBy>
  <cp:revision>7</cp:revision>
  <dcterms:created xsi:type="dcterms:W3CDTF">2025-02-06T16:34:22Z</dcterms:created>
  <dcterms:modified xsi:type="dcterms:W3CDTF">2025-02-17T09:38:56Z</dcterms:modified>
</cp:coreProperties>
</file>